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0B973-0B2F-1D96-C89B-18F628751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90F85E-CD81-2214-5E80-31CC9A23E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A3941C-656D-D727-E210-85694970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7DF2B-0E92-38EC-7CAD-BB8178E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7D4D5-0FC7-9656-36DD-F1808138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09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1C54E-BDED-907D-D176-E7F934F5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55096B-44E0-9B48-EE8E-2538A137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614A44-D1C7-E956-49DC-8455BD3F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AE2245-2A09-122E-CD9C-7126229C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4AD46-2777-B46F-126E-5484E4CF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03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5B2C86-C056-39B1-2992-AB734D387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C2367F-2032-7863-9CF1-6B3FA02A2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C401F5-40F8-2D94-5455-474F474F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FC2DAE-5B53-501F-695D-573166D7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EA448F-2877-24DC-B3DF-5EC67400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2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D818F-437E-3005-9AA0-73CFF7F1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11F038-3454-EEF7-451C-A50B9CB4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02541F-08A2-D0CD-FB0A-ED5DA863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1F6BF-26C1-FEC3-C31D-97D319BA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D40A8F-113E-D32A-BCEF-C30700D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2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98C4E-B767-E017-BA40-9E12444D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D6613-40C7-508D-EA1B-7F5BA64B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F79BCE-03C9-C2BD-D242-235A33B3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48CAD1-482E-41D3-B797-8A2052F3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339A4-B208-E13A-3E1D-D62709C8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59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9A024-5B53-82C0-FCE6-4FA8C2BF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F9336-A89F-D8B9-0215-3CDDCF3AC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009294-0C46-2799-140E-EEB749DCA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19C1E1-2DF9-3F20-4944-02402341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D040B3-C558-C90E-9E03-4CA7D79E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547449-2BD2-05D5-3EA9-601F99CD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4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52C32-6A63-C5AA-F116-2B070A39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430CCB-3249-AD47-F1D3-4A627B8D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5B49A9-4D6C-AFED-C1B1-26FFE28D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5EE650-AD18-9B0E-A63F-DC2E649A9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EC7D31-5851-7468-5A1D-36DDA0091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0B96D2-7F66-11F8-0185-C09EA903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4EBA3C-12B0-52EB-A2C9-A6D63287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176C1D-B077-7A33-ECF0-53A8376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39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D53CF-CC77-907F-2CD0-2094422D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6A4DC5-55E5-7735-3B3A-D4C92A1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37B4B3-83AB-A220-A0FF-CAD41197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C8ED56-6A14-DE33-C53A-75223878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3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6C2DD5-ED3D-C1D9-0369-9C494218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06C4A1-DC26-5BF1-8449-44A81F3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A19ED7-F611-D4D6-476A-3B524E4E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74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D8F7B-EA9C-2EDB-1BB4-9BFB4563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4161F-68A8-95DA-D927-711548F2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DF0390-7CCD-7F16-1C69-052C322F7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DFE1EB-7A11-529F-FF76-4721A1CB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9E2388-333C-2237-324D-FEB8E725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53CDE0-DD45-E161-5D16-635852C9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4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19BEA-125C-7276-95A7-7424E137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3B8D23-5219-2400-1FFA-6423D448A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5B8F3B-3C27-8C3C-59B9-99EBE755E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6D7AFB-D073-8BB8-5C0D-71EA61E8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06F0D3-C2D6-A276-FD3F-8BC32740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75D455-065C-1339-46C9-4432ECF4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1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60D349-9EF9-849D-9CED-4259B8D0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434E4C-A3D7-6E87-8679-056472C7C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9520F5-9E63-A49C-9F96-D08376C74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6EC63-86D3-44C7-BAC8-48CBFC1D65F2}" type="datetimeFigureOut">
              <a:rPr lang="cs-CZ" smtClean="0"/>
              <a:t>20.08.2024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314F34-E0C6-4D64-55D6-5BA6EE5C5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455AE-C533-4D9C-53B5-CDF5B21BE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A12537-C8E8-458D-98E0-7553DD2800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5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C657D1-1DA5-A5A5-CCF7-125B70A7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87" y="2457291"/>
            <a:ext cx="42862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Lidská tvář, oblečení, sako, snímek obrazovky&#10;&#10;Popis byl vytvořen automaticky">
            <a:extLst>
              <a:ext uri="{FF2B5EF4-FFF2-40B4-BE49-F238E27FC236}">
                <a16:creationId xmlns:a16="http://schemas.microsoft.com/office/drawing/2014/main" id="{D89A98FB-1659-12DA-3640-62091F7AC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" y="0"/>
            <a:ext cx="6732272" cy="1993324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0ACB6986-BF6B-C4A9-8AB4-DDB72CC61ADF}"/>
              </a:ext>
            </a:extLst>
          </p:cNvPr>
          <p:cNvSpPr/>
          <p:nvPr/>
        </p:nvSpPr>
        <p:spPr>
          <a:xfrm>
            <a:off x="4973572" y="2168236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475686D-5702-7898-3AF4-9426F4A17AD0}"/>
              </a:ext>
            </a:extLst>
          </p:cNvPr>
          <p:cNvSpPr/>
          <p:nvPr/>
        </p:nvSpPr>
        <p:spPr>
          <a:xfrm>
            <a:off x="6935473" y="1616782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1223203-F815-94D7-F40C-C069DC30A320}"/>
              </a:ext>
            </a:extLst>
          </p:cNvPr>
          <p:cNvSpPr/>
          <p:nvPr/>
        </p:nvSpPr>
        <p:spPr>
          <a:xfrm>
            <a:off x="3366309" y="3518173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3B7B812-AECE-229C-0AC4-1EB66C6FED6E}"/>
              </a:ext>
            </a:extLst>
          </p:cNvPr>
          <p:cNvSpPr/>
          <p:nvPr/>
        </p:nvSpPr>
        <p:spPr>
          <a:xfrm>
            <a:off x="5181600" y="5312380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2169153-0777-8E22-ED36-A2637FCC1AB7}"/>
              </a:ext>
            </a:extLst>
          </p:cNvPr>
          <p:cNvSpPr/>
          <p:nvPr/>
        </p:nvSpPr>
        <p:spPr>
          <a:xfrm>
            <a:off x="7863194" y="5393593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C1C1467F-E66B-BD5C-2BA6-52435D3B7CD5}"/>
              </a:ext>
            </a:extLst>
          </p:cNvPr>
          <p:cNvSpPr/>
          <p:nvPr/>
        </p:nvSpPr>
        <p:spPr>
          <a:xfrm>
            <a:off x="8486673" y="4010777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C21AE10-607A-D0C8-4F49-1A5355931D09}"/>
              </a:ext>
            </a:extLst>
          </p:cNvPr>
          <p:cNvSpPr/>
          <p:nvPr/>
        </p:nvSpPr>
        <p:spPr>
          <a:xfrm>
            <a:off x="8172263" y="2457291"/>
            <a:ext cx="914400" cy="840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0792857-368E-DAEB-AE01-D4A7FCF12BD7}"/>
              </a:ext>
            </a:extLst>
          </p:cNvPr>
          <p:cNvCxnSpPr>
            <a:cxnSpLocks/>
          </p:cNvCxnSpPr>
          <p:nvPr/>
        </p:nvCxnSpPr>
        <p:spPr>
          <a:xfrm flipV="1">
            <a:off x="6477635" y="2384941"/>
            <a:ext cx="738496" cy="155348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309C5E3-1C89-9885-93BC-8CBA5CF1C695}"/>
              </a:ext>
            </a:extLst>
          </p:cNvPr>
          <p:cNvCxnSpPr>
            <a:cxnSpLocks/>
          </p:cNvCxnSpPr>
          <p:nvPr/>
        </p:nvCxnSpPr>
        <p:spPr>
          <a:xfrm>
            <a:off x="5818266" y="2770360"/>
            <a:ext cx="734934" cy="332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9EC39EC4-33F6-13B0-9C6C-DA5110372C73}"/>
              </a:ext>
            </a:extLst>
          </p:cNvPr>
          <p:cNvCxnSpPr>
            <a:cxnSpLocks/>
          </p:cNvCxnSpPr>
          <p:nvPr/>
        </p:nvCxnSpPr>
        <p:spPr>
          <a:xfrm>
            <a:off x="4195117" y="4110273"/>
            <a:ext cx="585896" cy="1583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41987F6-F333-DCED-61CC-D49DBBB9C81D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5962089" y="4774402"/>
            <a:ext cx="869907" cy="66106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A968C4FA-C66D-9699-54D0-17DBC383C74C}"/>
              </a:ext>
            </a:extLst>
          </p:cNvPr>
          <p:cNvCxnSpPr>
            <a:cxnSpLocks/>
          </p:cNvCxnSpPr>
          <p:nvPr/>
        </p:nvCxnSpPr>
        <p:spPr>
          <a:xfrm>
            <a:off x="7864964" y="4688909"/>
            <a:ext cx="307299" cy="73065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18557024-4F3E-492B-57B1-7C5889266699}"/>
              </a:ext>
            </a:extLst>
          </p:cNvPr>
          <p:cNvCxnSpPr>
            <a:cxnSpLocks/>
          </p:cNvCxnSpPr>
          <p:nvPr/>
        </p:nvCxnSpPr>
        <p:spPr>
          <a:xfrm flipV="1">
            <a:off x="7256750" y="3179704"/>
            <a:ext cx="1063644" cy="8119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B3F5F665-6E7D-C13A-14AC-D0ACC4EAC302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6838537" y="4056593"/>
            <a:ext cx="1648136" cy="37443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9817CA2-4739-29FC-18C4-472F76834DBD}"/>
              </a:ext>
            </a:extLst>
          </p:cNvPr>
          <p:cNvSpPr txBox="1"/>
          <p:nvPr/>
        </p:nvSpPr>
        <p:spPr>
          <a:xfrm>
            <a:off x="7216131" y="1626294"/>
            <a:ext cx="51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I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DDE12483-5936-9210-B38B-029FDA092D50}"/>
              </a:ext>
            </a:extLst>
          </p:cNvPr>
          <p:cNvSpPr txBox="1"/>
          <p:nvPr/>
        </p:nvSpPr>
        <p:spPr>
          <a:xfrm>
            <a:off x="5156844" y="2177748"/>
            <a:ext cx="55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II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774B4C48-B898-3B1E-89F5-C7CF44247FC8}"/>
              </a:ext>
            </a:extLst>
          </p:cNvPr>
          <p:cNvSpPr txBox="1"/>
          <p:nvPr/>
        </p:nvSpPr>
        <p:spPr>
          <a:xfrm>
            <a:off x="3487367" y="3527685"/>
            <a:ext cx="70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III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82601343-52E9-62C5-097F-B8A39804E90E}"/>
              </a:ext>
            </a:extLst>
          </p:cNvPr>
          <p:cNvSpPr txBox="1"/>
          <p:nvPr/>
        </p:nvSpPr>
        <p:spPr>
          <a:xfrm>
            <a:off x="5326361" y="5330223"/>
            <a:ext cx="98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IV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497BF0E6-D66D-4E69-E82D-E748DAD40B36}"/>
              </a:ext>
            </a:extLst>
          </p:cNvPr>
          <p:cNvSpPr txBox="1"/>
          <p:nvPr/>
        </p:nvSpPr>
        <p:spPr>
          <a:xfrm>
            <a:off x="8062654" y="5393593"/>
            <a:ext cx="75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V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CC890AB-568F-1A47-2412-67A3A29838F4}"/>
              </a:ext>
            </a:extLst>
          </p:cNvPr>
          <p:cNvSpPr txBox="1"/>
          <p:nvPr/>
        </p:nvSpPr>
        <p:spPr>
          <a:xfrm>
            <a:off x="8593377" y="4025045"/>
            <a:ext cx="73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VI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198FEC3B-DD51-3351-64BF-96DB9FD539BE}"/>
              </a:ext>
            </a:extLst>
          </p:cNvPr>
          <p:cNvSpPr txBox="1"/>
          <p:nvPr/>
        </p:nvSpPr>
        <p:spPr>
          <a:xfrm>
            <a:off x="8212882" y="2471559"/>
            <a:ext cx="1128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VII</a:t>
            </a:r>
          </a:p>
        </p:txBody>
      </p:sp>
      <p:pic>
        <p:nvPicPr>
          <p:cNvPr id="1024" name="Obrázek 1023">
            <a:extLst>
              <a:ext uri="{FF2B5EF4-FFF2-40B4-BE49-F238E27FC236}">
                <a16:creationId xmlns:a16="http://schemas.microsoft.com/office/drawing/2014/main" id="{6ED1D12B-45E7-4D8D-4CE7-85ED6E7F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04" y="6281090"/>
            <a:ext cx="6227804" cy="584336"/>
          </a:xfrm>
          <a:prstGeom prst="rect">
            <a:avLst/>
          </a:prstGeom>
        </p:spPr>
      </p:pic>
      <p:sp>
        <p:nvSpPr>
          <p:cNvPr id="1025" name="TextovéPole 1024">
            <a:extLst>
              <a:ext uri="{FF2B5EF4-FFF2-40B4-BE49-F238E27FC236}">
                <a16:creationId xmlns:a16="http://schemas.microsoft.com/office/drawing/2014/main" id="{23EF6B0D-04EC-F41A-914F-33DF38EC602E}"/>
              </a:ext>
            </a:extLst>
          </p:cNvPr>
          <p:cNvSpPr txBox="1"/>
          <p:nvPr/>
        </p:nvSpPr>
        <p:spPr>
          <a:xfrm>
            <a:off x="376693" y="2037036"/>
            <a:ext cx="3106794" cy="521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Odborné vzdělávací aktivity v oblasti závislostí 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Aktuality z problematiky vzniku závislostí a prevence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Aktivní zapojení účastníků s příklady dobré i špatné praxe 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výuky s využitím moderního vybavení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Prohlubování znalostí účastníků v oblasti prevence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Rozšíření teoretického základu a předávání zkušeností  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cs-CZ" sz="1600" b="1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Výstupy z workshopů modelují další kroky a společné cíle</a:t>
            </a:r>
            <a:endParaRPr lang="cs-CZ" sz="16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027" name="TextovéPole 1026">
            <a:extLst>
              <a:ext uri="{FF2B5EF4-FFF2-40B4-BE49-F238E27FC236}">
                <a16:creationId xmlns:a16="http://schemas.microsoft.com/office/drawing/2014/main" id="{D3C700DA-7B40-9FC1-9156-A7CEEB08787E}"/>
              </a:ext>
            </a:extLst>
          </p:cNvPr>
          <p:cNvSpPr txBox="1"/>
          <p:nvPr/>
        </p:nvSpPr>
        <p:spPr>
          <a:xfrm>
            <a:off x="7732179" y="92704"/>
            <a:ext cx="41688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cs-CZ" sz="2400" b="1" dirty="0"/>
              <a:t>I - V  </a:t>
            </a:r>
            <a:r>
              <a:rPr lang="cs-CZ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zacíleny na ukrajinskou mládež,</a:t>
            </a: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cs-CZ" sz="2400" b="1" dirty="0"/>
              <a:t>VI - VII </a:t>
            </a:r>
            <a:r>
              <a:rPr lang="cs-CZ" sz="2400" b="1" dirty="0">
                <a:solidFill>
                  <a:schemeClr val="accent3"/>
                </a:solidFill>
              </a:rPr>
              <a:t>zaměřeny na romskou komunitu</a:t>
            </a:r>
            <a:r>
              <a:rPr lang="cs-CZ" sz="2400" b="1" dirty="0"/>
              <a:t>, včetně výtvarné soutěže:</a:t>
            </a:r>
          </a:p>
          <a:p>
            <a:pPr algn="r"/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PILÍŘEM PREVENCE PROTI VLIVU ZÁVISLOSTÍ</a:t>
            </a:r>
          </a:p>
        </p:txBody>
      </p:sp>
      <p:pic>
        <p:nvPicPr>
          <p:cNvPr id="1028" name="Obrázek 1027" descr="Obsah obrázku kresba, Pouliční umění, Grafika, umění&#10;&#10;Popis byl vytvořen automaticky">
            <a:extLst>
              <a:ext uri="{FF2B5EF4-FFF2-40B4-BE49-F238E27FC236}">
                <a16:creationId xmlns:a16="http://schemas.microsoft.com/office/drawing/2014/main" id="{1076EA95-59A7-563F-C4D5-93297DCBF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47" y="5210448"/>
            <a:ext cx="2466741" cy="1070546"/>
          </a:xfrm>
          <a:prstGeom prst="rect">
            <a:avLst/>
          </a:prstGeom>
        </p:spPr>
      </p:pic>
      <p:pic>
        <p:nvPicPr>
          <p:cNvPr id="1029" name="Obrázek 1028" descr="Sportovní sázení bez rizika">
            <a:extLst>
              <a:ext uri="{FF2B5EF4-FFF2-40B4-BE49-F238E27FC236}">
                <a16:creationId xmlns:a16="http://schemas.microsoft.com/office/drawing/2014/main" id="{D0EA98F1-1A71-8E54-04F8-933A348288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69" y="4030479"/>
            <a:ext cx="1959419" cy="101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Obrázek 1029" descr="Obsah obrázku graffiti, kresba, obraz, Pouliční umění&#10;&#10;Popis byl vytvořen automaticky">
            <a:extLst>
              <a:ext uri="{FF2B5EF4-FFF2-40B4-BE49-F238E27FC236}">
                <a16:creationId xmlns:a16="http://schemas.microsoft.com/office/drawing/2014/main" id="{496D9269-1BEC-AD7C-232C-6ECB182DA7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02" y="2730320"/>
            <a:ext cx="1512586" cy="1134960"/>
          </a:xfrm>
          <a:prstGeom prst="rect">
            <a:avLst/>
          </a:prstGeom>
        </p:spPr>
      </p:pic>
      <p:pic>
        <p:nvPicPr>
          <p:cNvPr id="1032" name="Picture 4" descr="Vlajka Ukrajiny - 30 x 45 cm">
            <a:extLst>
              <a:ext uri="{FF2B5EF4-FFF2-40B4-BE49-F238E27FC236}">
                <a16:creationId xmlns:a16="http://schemas.microsoft.com/office/drawing/2014/main" id="{88A9687E-D279-34E1-ED54-A5A264DA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78" y="167239"/>
            <a:ext cx="889752" cy="63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 descr="upload.wikimedia.org/wikipedia/commons/1/10/Flag_o...">
            <a:extLst>
              <a:ext uri="{FF2B5EF4-FFF2-40B4-BE49-F238E27FC236}">
                <a16:creationId xmlns:a16="http://schemas.microsoft.com/office/drawing/2014/main" id="{0DDFD82B-5AC6-792D-4547-3D1C29E0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78" y="936276"/>
            <a:ext cx="889752" cy="6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TextovéPole 1035">
            <a:extLst>
              <a:ext uri="{FF2B5EF4-FFF2-40B4-BE49-F238E27FC236}">
                <a16:creationId xmlns:a16="http://schemas.microsoft.com/office/drawing/2014/main" id="{05C60ABD-D5C1-0ECE-B615-8712474E8002}"/>
              </a:ext>
            </a:extLst>
          </p:cNvPr>
          <p:cNvSpPr txBox="1"/>
          <p:nvPr/>
        </p:nvSpPr>
        <p:spPr>
          <a:xfrm>
            <a:off x="9094207" y="6333300"/>
            <a:ext cx="295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i="1" dirty="0">
                <a:solidFill>
                  <a:srgbClr val="C00000"/>
                </a:solidFill>
              </a:rPr>
              <a:t>Uvedené workshopy pouze doplňují </a:t>
            </a:r>
          </a:p>
          <a:p>
            <a:pPr algn="r"/>
            <a:r>
              <a:rPr lang="cs-CZ" sz="1200" b="1" i="1" dirty="0">
                <a:solidFill>
                  <a:srgbClr val="C00000"/>
                </a:solidFill>
              </a:rPr>
              <a:t>a nenahrazují programy prevence v LK .</a:t>
            </a:r>
          </a:p>
        </p:txBody>
      </p:sp>
    </p:spTree>
    <p:extLst>
      <p:ext uri="{BB962C8B-B14F-4D97-AF65-F5344CB8AC3E}">
        <p14:creationId xmlns:p14="http://schemas.microsoft.com/office/powerpoint/2010/main" val="6392610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92</Words>
  <Application>Microsoft Office PowerPoint</Application>
  <PresentationFormat>Širokoúhlá obrazovka</PresentationFormat>
  <Paragraphs>19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Motiv Office</vt:lpstr>
      <vt:lpstr>Prezentace aplikace PowerPoint</vt:lpstr>
    </vt:vector>
  </TitlesOfParts>
  <Company>KULK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Lebeda Aleš</dc:creator>
  <cp:lastModifiedBy>Lebeda Aleš</cp:lastModifiedBy>
  <cp:revision>1</cp:revision>
  <dcterms:created xsi:type="dcterms:W3CDTF">2024-08-20T06:28:13Z</dcterms:created>
  <dcterms:modified xsi:type="dcterms:W3CDTF">2024-08-20T07:23:56Z</dcterms:modified>
</cp:coreProperties>
</file>